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9B8_A78688AD.xml" ContentType="application/vnd.ms-powerpoint.comments+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9.xml" ContentType="application/vnd.openxmlformats-officedocument.presentationml.tags+xml"/>
  <Override PartName="/ppt/notesSlides/notesSlide5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55.xml" ContentType="application/vnd.openxmlformats-officedocument.presentationml.notesSlide+xml"/>
  <Override PartName="/ppt/tags/tag5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00"/>
  </p:notesMasterIdLst>
  <p:sldIdLst>
    <p:sldId id="2076138295" r:id="rId8"/>
    <p:sldId id="2076138301" r:id="rId9"/>
    <p:sldId id="2076138325" r:id="rId10"/>
    <p:sldId id="280" r:id="rId11"/>
    <p:sldId id="2076138335" r:id="rId12"/>
    <p:sldId id="2076138337" r:id="rId13"/>
    <p:sldId id="2076138336" r:id="rId14"/>
    <p:sldId id="2076138338" r:id="rId15"/>
    <p:sldId id="2076138340" r:id="rId16"/>
    <p:sldId id="2076138341" r:id="rId17"/>
    <p:sldId id="2076138342" r:id="rId18"/>
    <p:sldId id="2076138343" r:id="rId19"/>
    <p:sldId id="2076138339" r:id="rId20"/>
    <p:sldId id="2076138344" r:id="rId21"/>
    <p:sldId id="2076138326" r:id="rId22"/>
    <p:sldId id="10052" r:id="rId23"/>
    <p:sldId id="2076138332" r:id="rId24"/>
    <p:sldId id="2076138333" r:id="rId25"/>
    <p:sldId id="2076138327" r:id="rId26"/>
    <p:sldId id="2076137318" r:id="rId27"/>
    <p:sldId id="2076138345" r:id="rId28"/>
    <p:sldId id="2076138346" r:id="rId29"/>
    <p:sldId id="2076138347" r:id="rId30"/>
    <p:sldId id="2076137912" r:id="rId31"/>
    <p:sldId id="2076137391" r:id="rId32"/>
    <p:sldId id="2076138364" r:id="rId33"/>
    <p:sldId id="2076138334" r:id="rId34"/>
    <p:sldId id="2076138360" r:id="rId35"/>
    <p:sldId id="2076138363" r:id="rId36"/>
    <p:sldId id="2076138313" r:id="rId37"/>
    <p:sldId id="2076138324" r:id="rId38"/>
    <p:sldId id="2076137106" r:id="rId39"/>
    <p:sldId id="2076137401" r:id="rId40"/>
    <p:sldId id="2076138362" r:id="rId41"/>
    <p:sldId id="2076137404" r:id="rId42"/>
    <p:sldId id="2076137406" r:id="rId43"/>
    <p:sldId id="2076137405" r:id="rId44"/>
    <p:sldId id="2076138330" r:id="rId45"/>
    <p:sldId id="2076138302" r:id="rId46"/>
    <p:sldId id="1370" r:id="rId47"/>
    <p:sldId id="1841" r:id="rId48"/>
    <p:sldId id="2076138328" r:id="rId49"/>
    <p:sldId id="2076137739" r:id="rId50"/>
    <p:sldId id="2076138331" r:id="rId51"/>
    <p:sldId id="2076138359" r:id="rId52"/>
    <p:sldId id="2076138307" r:id="rId53"/>
    <p:sldId id="2076138310" r:id="rId54"/>
    <p:sldId id="2076138308" r:id="rId55"/>
    <p:sldId id="2449" r:id="rId56"/>
    <p:sldId id="2076137913" r:id="rId57"/>
    <p:sldId id="2076138309" r:id="rId58"/>
    <p:sldId id="2076138351" r:id="rId59"/>
    <p:sldId id="2076138349" r:id="rId60"/>
    <p:sldId id="2076138352" r:id="rId61"/>
    <p:sldId id="2076138348" r:id="rId62"/>
    <p:sldId id="2076138350" r:id="rId63"/>
    <p:sldId id="2076138314" r:id="rId64"/>
    <p:sldId id="2076138315" r:id="rId65"/>
    <p:sldId id="2076138318" r:id="rId66"/>
    <p:sldId id="2076138319" r:id="rId67"/>
    <p:sldId id="2076138316" r:id="rId68"/>
    <p:sldId id="2076138317" r:id="rId69"/>
    <p:sldId id="2076138320" r:id="rId70"/>
    <p:sldId id="2076138321" r:id="rId71"/>
    <p:sldId id="2076138354" r:id="rId72"/>
    <p:sldId id="2076138355" r:id="rId73"/>
    <p:sldId id="2076138353" r:id="rId74"/>
    <p:sldId id="2076138322" r:id="rId75"/>
    <p:sldId id="2076138323" r:id="rId76"/>
    <p:sldId id="2076138356" r:id="rId77"/>
    <p:sldId id="2076138357" r:id="rId78"/>
    <p:sldId id="2076138358" r:id="rId79"/>
    <p:sldId id="2076137914" r:id="rId80"/>
    <p:sldId id="2452" r:id="rId81"/>
    <p:sldId id="2076138312" r:id="rId82"/>
    <p:sldId id="2076138329" r:id="rId83"/>
    <p:sldId id="2076138298" r:id="rId84"/>
    <p:sldId id="2076138299" r:id="rId85"/>
    <p:sldId id="2076138300" r:id="rId86"/>
    <p:sldId id="1387" r:id="rId87"/>
    <p:sldId id="2076138263" r:id="rId88"/>
    <p:sldId id="1385" r:id="rId89"/>
    <p:sldId id="2076138304" r:id="rId90"/>
    <p:sldId id="2076138305" r:id="rId91"/>
    <p:sldId id="2076138306" r:id="rId92"/>
    <p:sldId id="2076138270" r:id="rId93"/>
    <p:sldId id="2076138208" r:id="rId94"/>
    <p:sldId id="2076138271" r:id="rId95"/>
    <p:sldId id="2076138209" r:id="rId96"/>
    <p:sldId id="2076138236" r:id="rId97"/>
    <p:sldId id="2076138225" r:id="rId98"/>
    <p:sldId id="2076138226"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80"/>
            <p14:sldId id="2076138335"/>
            <p14:sldId id="2076138337"/>
            <p14:sldId id="2076138336"/>
            <p14:sldId id="2076138338"/>
            <p14:sldId id="2076138340"/>
            <p14:sldId id="2076138341"/>
            <p14:sldId id="2076138342"/>
            <p14:sldId id="2076138343"/>
            <p14:sldId id="2076138339"/>
            <p14:sldId id="2076138344"/>
            <p14:sldId id="2076138326"/>
            <p14:sldId id="10052"/>
            <p14:sldId id="2076138332"/>
            <p14:sldId id="2076138333"/>
            <p14:sldId id="2076138327"/>
            <p14:sldId id="2076137318"/>
            <p14:sldId id="2076138345"/>
            <p14:sldId id="2076138346"/>
            <p14:sldId id="2076138347"/>
            <p14:sldId id="2076137912"/>
            <p14:sldId id="2076137391"/>
            <p14:sldId id="2076138364"/>
            <p14:sldId id="2076138334"/>
            <p14:sldId id="2076138360"/>
            <p14:sldId id="2076138363"/>
            <p14:sldId id="2076138313"/>
            <p14:sldId id="2076138324"/>
            <p14:sldId id="2076137106"/>
            <p14:sldId id="2076137401"/>
            <p14:sldId id="2076138362"/>
            <p14:sldId id="2076137404"/>
            <p14:sldId id="2076137406"/>
            <p14:sldId id="2076137405"/>
            <p14:sldId id="2076138330"/>
            <p14:sldId id="2076138302"/>
            <p14:sldId id="1370"/>
            <p14:sldId id="1841"/>
            <p14:sldId id="2076138328"/>
            <p14:sldId id="2076137739"/>
            <p14:sldId id="2076138331"/>
            <p14:sldId id="2076138359"/>
            <p14:sldId id="2076138307"/>
            <p14:sldId id="2076138310"/>
            <p14:sldId id="2076138308"/>
            <p14:sldId id="2449"/>
            <p14:sldId id="2076137913"/>
            <p14:sldId id="2076138309"/>
            <p14:sldId id="2076138351"/>
            <p14:sldId id="2076138349"/>
            <p14:sldId id="2076138352"/>
            <p14:sldId id="2076138348"/>
            <p14:sldId id="2076138350"/>
            <p14:sldId id="2076138314"/>
            <p14:sldId id="2076138315"/>
            <p14:sldId id="2076138318"/>
            <p14:sldId id="2076138319"/>
            <p14:sldId id="2076138316"/>
            <p14:sldId id="2076138317"/>
            <p14:sldId id="2076138320"/>
            <p14:sldId id="2076138321"/>
            <p14:sldId id="2076138354"/>
            <p14:sldId id="2076138355"/>
            <p14:sldId id="2076138353"/>
            <p14:sldId id="2076138322"/>
            <p14:sldId id="2076138323"/>
            <p14:sldId id="2076138356"/>
            <p14:sldId id="2076138357"/>
            <p14:sldId id="2076138358"/>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ableStyles" Target="tableStyles.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6/14/2021 2:57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6/14/2021 5:38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6/14/2021 5:38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6/14/2021 5:38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6/14/2021 2:57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2:57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2:57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2:57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2:57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2:57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2:57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2:57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6/14/2021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6/14/2021 5:37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2999407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June 14,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June 14,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June 14,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June 14,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June 14,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June 14,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June 14,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June 14,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June 14,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June 14,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June 14,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Monday, June 14,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9.xml"/><Relationship Id="rId1" Type="http://schemas.openxmlformats.org/officeDocument/2006/relationships/themeOverride" Target="../theme/themeOverride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6.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7.xml"/><Relationship Id="rId5" Type="http://schemas.openxmlformats.org/officeDocument/2006/relationships/image" Target="../media/image52.svg"/><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8.xml"/><Relationship Id="rId1" Type="http://schemas.openxmlformats.org/officeDocument/2006/relationships/slideLayout" Target="../slideLayouts/slideLayout36.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9.png"/><Relationship Id="rId1" Type="http://schemas.openxmlformats.org/officeDocument/2006/relationships/slideLayout" Target="../slideLayouts/slideLayout48.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sv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161631254"/>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Defender</a:t>
                      </a:r>
                      <a:b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4"/>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5"/>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spTree>
    <p:extLst>
      <p:ext uri="{BB962C8B-B14F-4D97-AF65-F5344CB8AC3E}">
        <p14:creationId xmlns:p14="http://schemas.microsoft.com/office/powerpoint/2010/main" val="1189989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spTree>
    <p:extLst>
      <p:ext uri="{BB962C8B-B14F-4D97-AF65-F5344CB8AC3E}">
        <p14:creationId xmlns:p14="http://schemas.microsoft.com/office/powerpoint/2010/main" val="34871114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1608646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endParaRPr>
          </a:p>
          <a:p>
            <a:pPr indent="-228600" defTabSz="914400">
              <a:lnSpc>
                <a:spcPct val="90000"/>
              </a:lnSpc>
              <a:buFont typeface="Arial" panose="020B0604020202020204" pitchFamily="34" charset="0"/>
              <a:buChar char="•"/>
            </a:pPr>
            <a:r>
              <a:rPr lang="en-US" sz="2000" dirty="0">
                <a:hlinkClick r:id=""/>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1674902866"/>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t>
            </a:r>
          </a:p>
          <a:p>
            <a:pPr>
              <a:lnSpc>
                <a:spcPct val="100000"/>
              </a:lnSpc>
              <a:spcAft>
                <a:spcPts val="1000"/>
              </a:spcAft>
            </a:pPr>
            <a:r>
              <a:rPr lang="en-US" sz="1800" dirty="0"/>
              <a:t>It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spTree>
    <p:extLst>
      <p:ext uri="{BB962C8B-B14F-4D97-AF65-F5344CB8AC3E}">
        <p14:creationId xmlns:p14="http://schemas.microsoft.com/office/powerpoint/2010/main" val="25503142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spTree>
    <p:extLst>
      <p:ext uri="{BB962C8B-B14F-4D97-AF65-F5344CB8AC3E}">
        <p14:creationId xmlns:p14="http://schemas.microsoft.com/office/powerpoint/2010/main" val="2423923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684" y="2171828"/>
            <a:ext cx="3986876" cy="366361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Agent-based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56810605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21" y="1212009"/>
            <a:ext cx="10335858" cy="4772494"/>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Azure Defender solutions</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567742589"/>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9796</TotalTime>
  <Words>5294</Words>
  <Application>Microsoft Office PowerPoint</Application>
  <PresentationFormat>Widescreen</PresentationFormat>
  <Paragraphs>665</Paragraphs>
  <Slides>92</Slides>
  <Notes>59</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92</vt:i4>
      </vt:variant>
    </vt:vector>
  </HeadingPairs>
  <TitlesOfParts>
    <vt:vector size="111" baseType="lpstr">
      <vt:lpstr>Arial</vt:lpstr>
      <vt:lpstr>Arial Nova</vt:lpstr>
      <vt:lpstr>Avenir Next LT Pro</vt:lpstr>
      <vt:lpstr>Avenir Next LT Pro Light</vt:lpstr>
      <vt:lpstr>Calibri</vt:lpstr>
      <vt:lpstr>Consolas</vt:lpstr>
      <vt:lpstr>Crimson Pro</vt:lpstr>
      <vt:lpstr>MentiText</vt:lpstr>
      <vt:lpstr>Open Sans</vt:lpstr>
      <vt:lpstr>Proxima Nova</vt:lpstr>
      <vt:lpstr>Segoe UI</vt:lpstr>
      <vt:lpstr>Segoe UI Light</vt:lpstr>
      <vt:lpstr>Segoe UI Semibold</vt:lpstr>
      <vt:lpstr>Segoe UI Semilight</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Security Center + Azure Defender</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Log Analytics</vt:lpstr>
      <vt:lpstr>Log Analytics Workspace</vt:lpstr>
      <vt:lpstr>Log Analytics – Architecture</vt:lpstr>
      <vt:lpstr>Azure Data Explorer</vt:lpstr>
      <vt:lpstr>Log Analytics – Dedicated Cluster</vt:lpstr>
      <vt:lpstr>Log Analytics – Dedicated Cluster Features</vt:lpstr>
      <vt:lpstr>Azure Agents</vt:lpstr>
      <vt:lpstr>Solutions</vt:lpstr>
      <vt:lpstr>Kusto Query Language (KQL)</vt:lpstr>
      <vt:lpstr>Selecting Data</vt:lpstr>
      <vt:lpstr>KQL – Common Operators</vt:lpstr>
      <vt:lpstr>Functions</vt:lpstr>
      <vt:lpstr>Built-In Functions</vt:lpstr>
      <vt:lpstr>User-defined Functions</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IoT Security</vt:lpstr>
      <vt:lpstr>Agent-based</vt:lpstr>
      <vt:lpstr>Agentless-based (IoT Sensors)</vt:lpstr>
      <vt:lpstr>Offline</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Azure Defender</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340</cp:revision>
  <dcterms:created xsi:type="dcterms:W3CDTF">2020-05-01T23:34:12Z</dcterms:created>
  <dcterms:modified xsi:type="dcterms:W3CDTF">2021-06-15T00:45:43Z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